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75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2"/>
  </p:notesMasterIdLst>
  <p:sldIdLst>
    <p:sldId id="338" r:id="rId3"/>
    <p:sldId id="339" r:id="rId4"/>
    <p:sldId id="330" r:id="rId5"/>
    <p:sldId id="259" r:id="rId6"/>
    <p:sldId id="263" r:id="rId7"/>
    <p:sldId id="297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11" r:id="rId19"/>
    <p:sldId id="278" r:id="rId20"/>
    <p:sldId id="279" r:id="rId21"/>
    <p:sldId id="280" r:id="rId22"/>
    <p:sldId id="281" r:id="rId23"/>
    <p:sldId id="282" r:id="rId24"/>
    <p:sldId id="283" r:id="rId25"/>
    <p:sldId id="312" r:id="rId26"/>
    <p:sldId id="257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1" autoAdjust="0"/>
    <p:restoredTop sz="86410" autoAdjust="0"/>
  </p:normalViewPr>
  <p:slideViewPr>
    <p:cSldViewPr snapToGrid="0" snapToObjects="1">
      <p:cViewPr varScale="1">
        <p:scale>
          <a:sx n="97" d="100"/>
          <a:sy n="97" d="100"/>
        </p:scale>
        <p:origin x="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A8E06-E9EB-49CF-93AF-01D88D437A5E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AAEEF-5326-4669-98E3-F94D4F781F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273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46680-12C9-4957-BDDB-E79D841FBC9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076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kyfish.com/p/sundhedsministeriet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3938390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2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099D1-5A69-D83C-0B15-119B1DCA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55" y="1920255"/>
            <a:ext cx="2053608" cy="481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7" name="Date_GeneralDate">
            <a:extLst>
              <a:ext uri="{FF2B5EF4-FFF2-40B4-BE49-F238E27FC236}">
                <a16:creationId xmlns:a16="http://schemas.microsoft.com/office/drawing/2014/main" id="{5F4EBE02-A2D2-1099-57DD-48229D9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t>31. juli 2023</a:t>
            </a:fld>
            <a:endParaRPr lang="da-DK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4A6D171-54DE-0E70-4AFB-26223C3ADDD5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336255CF-E7DE-ACD8-1B1F-6ADECC0D2C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69647704-94A3-BA06-93F2-28F4A3507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3">
            <a:extLst>
              <a:ext uri="{FF2B5EF4-FFF2-40B4-BE49-F238E27FC236}">
                <a16:creationId xmlns:a16="http://schemas.microsoft.com/office/drawing/2014/main" id="{5DD61486-B1AC-0E47-2059-510D661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5030" b="43294"/>
          <a:stretch/>
        </p:blipFill>
        <p:spPr>
          <a:xfrm>
            <a:off x="5895067" y="6219395"/>
            <a:ext cx="401865" cy="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673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2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D61575-E012-1775-2479-B5367CB0F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242" y="1917436"/>
            <a:ext cx="2072721" cy="483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tx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4" name="Date_GeneralDate">
            <a:extLst>
              <a:ext uri="{FF2B5EF4-FFF2-40B4-BE49-F238E27FC236}">
                <a16:creationId xmlns:a16="http://schemas.microsoft.com/office/drawing/2014/main" id="{34096207-385A-3EAD-47FD-2E4621E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pPr/>
              <a:t>31. juli 2023</a:t>
            </a:fld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CB1201C-E341-5138-97D4-609F63612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078" y="6229424"/>
            <a:ext cx="380421" cy="333321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1A2DE74-3DD7-2FBF-002D-207ADB0BAC20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AF0C26BF-9A95-3F98-32F5-B8AF27BAF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1E96E574-62FC-57A6-1809-420999EE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59624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3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3B968D-28FD-1DB5-DA77-387FE72A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8BBA77E-13D7-0305-D471-97C76D0D24D4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15" name="Date_GeneralDate">
            <a:extLst>
              <a:ext uri="{FF2B5EF4-FFF2-40B4-BE49-F238E27FC236}">
                <a16:creationId xmlns:a16="http://schemas.microsoft.com/office/drawing/2014/main" id="{5EF9F450-5709-79D6-F243-BFCCACD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2791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FA4DF43-7060-1F4C-B9DA-15167ACA319E}" type="datetime2">
              <a:rPr lang="da-DK" smtClean="0"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7932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3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47C338-9A51-4A8D-E7C4-0EEC9F299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64B1845-3814-F34B-906B-732D591F0A69}" type="datetime2">
              <a:rPr lang="da-DK" smtClean="0"/>
              <a:pPr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1578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Forside 3 linjer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74C6460-C391-7D4D-A158-E0C35EC8DDEE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40AFC8-6C6B-2843-1FDF-5807244A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741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rside 3 linjer (indsæt bg-billede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12C1B1-2B2E-CAFB-6B6E-9221BCCDE0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CA280B9-784E-C446-B43D-6088E7C899E8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AB2BFC-91D3-E9C7-C572-6A7CFEA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297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(indsæt bg-bille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4EF0EC6E-6E7B-A47A-00A7-30B8C4981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1F33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C480B9D-61A0-BD44-BC01-C05AC6FB27A5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B36536-0958-76B0-8939-D8BD14A6E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816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+ undertitel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55B0E7A-F0CC-74A0-FBAB-2DB32961B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5555325"/>
            <a:ext cx="4442046" cy="5508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sz="2000" dirty="0"/>
              <a:t>Her kan der stå en undertitel på to linjer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AAFD7F-21EC-1B24-B6FE-61527BFC3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60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8E0448F4-DC3B-EE55-4F4B-6197ED9F6C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42023576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5B9EE178-D314-89C0-7FC3-C13BB987DC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28564671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 (hvid) + sid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625859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Tx/>
              <a:buBlip>
                <a:blip r:embed="rId2"/>
              </a:buBlip>
              <a:defRPr sz="1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BC713EFD-7EA9-6F17-D512-48FFDC83A6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ACF6E-598B-2215-5D9E-3B233AB86F8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4896" y="1838979"/>
            <a:ext cx="161516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Tx/>
              <a:buNone/>
              <a:tabLst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Indsæt sidetal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9281146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genda (hvid/blå) +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2" descr="Text, icon&#10;&#10;Description automatically generated">
            <a:extLst>
              <a:ext uri="{FF2B5EF4-FFF2-40B4-BE49-F238E27FC236}">
                <a16:creationId xmlns:a16="http://schemas.microsoft.com/office/drawing/2014/main" id="{5BE36B3E-F647-CE6B-B4FE-5806815B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15156">
            <a:off x="9194595" y="3205058"/>
            <a:ext cx="2219361" cy="2985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437" y="1838830"/>
            <a:ext cx="4649929" cy="4290507"/>
          </a:xfrm>
        </p:spPr>
        <p:txBody>
          <a:bodyPr tIns="108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buSzPct val="115000"/>
              <a:buFontTx/>
              <a:buBlip>
                <a:blip r:embed="rId3"/>
              </a:buBlip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19107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slide + undertitel (mørkeblå)"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ABF4861-411F-6B40-A5F2-578CA0A6F8D5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2C44"/>
              </a:solidFill>
            </a:endParaRP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16A40B42-34A8-6F4D-BE90-21576A314F1F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052C4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DCA59-9897-F442-BAA0-2622356FB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C2CBC8-85A3-E995-ACD8-92F1760C6C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695812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1665081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slide + undertitel + ikon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C4A8E030-A8AB-54AC-708F-C3A20DCE0A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3D4E7-5EA2-FAB1-F7B6-0FB59C5E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324F86-C2DB-118F-C3EF-53B8BCC5C4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0123613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slide + undertitel + ikon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618689-9156-DAB8-CEFC-DC76521E1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101599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slide + undertitel + ikon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6387FE-D93F-25EC-BCC5-71688E376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18175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4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0"/>
            <a:ext cx="5916611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B3BEEC80-DDD4-D807-C95E-2A7378E56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6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</a:t>
            </a:r>
            <a:br>
              <a:rPr lang="da-DK" dirty="0"/>
            </a:br>
            <a:r>
              <a:rPr lang="da-DK" dirty="0"/>
              <a:t>titel på to linjer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0D71C9D0-0C82-900C-6E7E-E0F595D4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51470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billede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8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916612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6BBA6A2C-42C6-9F99-FAD1-027A1B750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526774"/>
            <a:ext cx="519661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3D7AAB36-E332-7EDD-C13D-C4121E8D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4510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97FAF7-4306-364D-9520-0488FB446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5" y="0"/>
            <a:ext cx="77882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A8AD302-B752-299B-CFE4-C17F62FD1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3734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</a:t>
            </a:r>
            <a:br>
              <a:rPr lang="da-DK" dirty="0"/>
            </a:br>
            <a:r>
              <a:rPr lang="da-DK" dirty="0"/>
              <a:t>en kort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4030793-2066-721F-6DC5-F2D2BC12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10137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1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0682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BA47897-F1FB-9D44-8046-497FA3C7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68277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D0F0FA2F-2E47-41AD-783B-A24C7E5E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76398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AE91C80-C7B5-2D78-8B52-F259E53EE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818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E5AF2B42-8B30-AACC-806F-F2F72CFD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19550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4" name="Pladsholder til slidenummer 1">
            <a:extLst>
              <a:ext uri="{FF2B5EF4-FFF2-40B4-BE49-F238E27FC236}">
                <a16:creationId xmlns:a16="http://schemas.microsoft.com/office/drawing/2014/main" id="{F0171505-8802-0944-A61E-B67D669B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95448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AA7FB18-E804-8EE6-0DC1-2474D64EE8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1706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DE07A4F-EAF1-6414-6ADB-5B87DDFFE5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6399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920399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5A8C7D6-6C86-C425-0BE6-5414844249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240" y="977900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117A3E4-33CB-9BC4-8E3B-3700700FA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3240" y="3488076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AE63FE9-6F24-10FD-9E25-0A3D56D2BF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6690" y="977900"/>
            <a:ext cx="6199188" cy="49022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8964530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t billede + to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9C7310-860F-0C43-8B3F-D4CCDFB4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638" y="728661"/>
            <a:ext cx="3346444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83CF49-21DC-524F-8A5D-4370A74F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125" y="728662"/>
            <a:ext cx="3382101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AA0A10C7-16E7-EB4C-DCB0-494459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43430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Stort billede + t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48C083-FD7F-4F40-A905-1C2067A01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664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Clr>
                <a:srgbClr val="052C43"/>
              </a:buClr>
              <a:buFont typeface="+mj-lt"/>
              <a:buAutoNum type="arabicPeriod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834BB1-4EA9-514D-8881-FD59DFFF9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2778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2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30196AF-1B1B-994B-A3E5-92A4CF4416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9222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3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43654F86-F1E0-18BB-C63B-18500CD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145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ort billede + fi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159BF0-334D-D84B-B567-8EA9F3561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  <a:lvl4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4pPr>
          </a:lstStyle>
          <a:p>
            <a:pPr lvl="0"/>
            <a:r>
              <a:rPr lang="da-DK" noProof="0" dirty="0"/>
              <a:t>Her kan der skrives en brødtekst</a:t>
            </a:r>
          </a:p>
          <a:p>
            <a:pPr lvl="3"/>
            <a:endParaRPr lang="da-DK" dirty="0" err="1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C8AF52-BFC0-C941-8D4A-E5E9CEDD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A58AFA-D942-0747-AE96-A4F8F54DB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C91F4-2E90-794A-8FC5-2888B19FC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84103A12-7D00-38E3-5B40-6EA7E58F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46183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Graf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F4A240-FE55-5E4D-8434-FE7228997D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10752001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C8EE5C-7EAA-484E-AC3C-3D8777FD05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19998" y="2192593"/>
            <a:ext cx="10751999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087AD71-9BD1-770C-1A9B-D3AA48C56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B8EEC832-20B0-5CE8-1E3E-BCDAC4843F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7" y="6203382"/>
            <a:ext cx="10751999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3A0A27D6-2B30-DEBA-19BB-58035D049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44026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kort titel på grafen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74C9416-ACD2-1146-B119-32E0B8A1B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8B73A161-A2D2-1240-CF66-F89C557BF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3" name="Pladsholder til slidenummer 1">
            <a:extLst>
              <a:ext uri="{FF2B5EF4-FFF2-40B4-BE49-F238E27FC236}">
                <a16:creationId xmlns:a16="http://schemas.microsoft.com/office/drawing/2014/main" id="{92FB5F5F-BFC9-48BD-7FB9-C5B34622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78410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192595"/>
            <a:ext cx="3359877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3726" y="2192595"/>
            <a:ext cx="3384550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2192595"/>
            <a:ext cx="3359877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75114-9C5E-8740-8061-4C967D5B9D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F42B0D-AB69-E244-ADAF-A1A7A438A9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3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1634F0-3905-3946-B532-B745A2FB66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12123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1100D048-A671-6049-89A3-EE7A240D6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BE022DEF-7EC3-2E43-A35E-6DBE96A26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8398" y="6204210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2D2E9C79-38E8-6744-97AF-B6329D17BB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2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EFA0D47A-B7D6-316E-7126-F7BB3676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332DCE6C-660D-4DC9-7AD1-C0A013A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4722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F6BF1F6-1033-B949-AC7B-F1E7673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84F0DC34-73AC-4F67-04C9-BF2D784F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27976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graf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D19692-002C-EEF2-D03F-A04E12F72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952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A5B19-83FE-CF1A-47B2-51575C5C31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6437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180578-4C38-CEF0-BE82-C5A56BBC39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8952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F5B53A9-9D24-DCAD-4C2E-16150E99E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A5784B0B-15DA-E09E-D6F8-E32EE515F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545226A2-00E9-5C40-EB2B-875573A7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21749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dhold + 2/3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E7BDC-7D35-BB45-858F-F6D84CDD2A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70682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304DCC-E205-FD44-8401-97B4F3272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2123" y="2192595"/>
            <a:ext cx="3359877" cy="39255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B600FB-7210-0A4A-8F6F-103524D268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2192595"/>
            <a:ext cx="7068275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D984D47B-2B12-FD40-9545-700419115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6203382"/>
            <a:ext cx="7068275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F921404-B5E7-C447-A87C-8F0D34B1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91B79680-B232-5BDF-EC8E-07E6CFB7A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44949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Et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1074720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6A0D0-49BA-B047-BF1B-A4F136149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DB00B1B7-9697-24EC-8B78-42D80E3AA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2065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79"/>
            <a:ext cx="5196613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40547C-8A49-034D-A902-9D05E5F70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6E38CED4-E13C-6473-B4BE-9B9F0162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36442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526775"/>
            <a:ext cx="5196613" cy="5591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C68DCC35-2BAB-9447-BA24-7549B52A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F1868182-CB4F-C957-7495-ECC18542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28172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98E1777A-47A7-3248-A02A-3404581D5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C9427D58-80C2-B05C-1012-A7CACB7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40066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2 indhold minus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2" y="739893"/>
            <a:ext cx="5195237" cy="5378213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739893"/>
            <a:ext cx="5195236" cy="5378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  <a:p>
            <a:endParaRPr lang="da-DK" dirty="0"/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E0517B9D-FC01-5688-6302-DBF22CCE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92059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C93DCA1-ABBA-1644-838D-DA89727CB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8B6340E-BDEC-50F7-ED43-D01A10D4E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54871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1838980"/>
            <a:ext cx="2418300" cy="4279126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F631C19D-1AC3-7A4D-8199-EEF0EEF9D7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FAB4E77D-E901-8941-87C9-C2A9E5EB54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1838980"/>
            <a:ext cx="2418300" cy="4279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CF434F2-D7EA-E742-8CFF-313ADEB5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5" name="Pladsholder til slidenummer 1">
            <a:extLst>
              <a:ext uri="{FF2B5EF4-FFF2-40B4-BE49-F238E27FC236}">
                <a16:creationId xmlns:a16="http://schemas.microsoft.com/office/drawing/2014/main" id="{EBD88EFD-7612-6252-4DE9-83155384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45298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ikon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91B5162-D6C6-C6A5-3BD3-5C9A5809A56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196975" y="1838830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6FAE1-2302-6C86-9425-043DE9302562}"/>
              </a:ext>
            </a:extLst>
          </p:cNvPr>
          <p:cNvGrpSpPr/>
          <p:nvPr userDrawn="1"/>
        </p:nvGrpSpPr>
        <p:grpSpPr>
          <a:xfrm rot="10800000">
            <a:off x="537296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836FEE5-025F-12E9-110E-329785172712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6DF9126C-DBA0-8ECA-C3D2-14831AD627B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9435528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ikon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7AFC3A-73A7-13EC-5E2A-6B249C65572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92531" y="1808162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CE6798-444F-AB28-4C32-595775CC8CCE}"/>
              </a:ext>
            </a:extLst>
          </p:cNvPr>
          <p:cNvGrpSpPr/>
          <p:nvPr userDrawn="1"/>
        </p:nvGrpSpPr>
        <p:grpSpPr>
          <a:xfrm rot="10800000">
            <a:off x="5402263" y="198782"/>
            <a:ext cx="1059308" cy="6460435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211B709-5171-C475-CF07-78F481FA32B3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Triangle 5">
              <a:extLst>
                <a:ext uri="{FF2B5EF4-FFF2-40B4-BE49-F238E27FC236}">
                  <a16:creationId xmlns:a16="http://schemas.microsoft.com/office/drawing/2014/main" id="{E5F0466B-5DD1-0685-329C-C777682D50C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8392450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nøgletal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1AE36A81-722C-1788-993C-81CB35E2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037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A192B2D2-6766-5491-0AB2-434F7FEE8F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037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6B881A5A-B339-3603-BC1B-0CC113AED7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3036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733E2E9-E4E8-795B-929A-CCA4B2AA1A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3036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25DD4F8-5B63-7590-E118-845BC48F35BB}"/>
              </a:ext>
            </a:extLst>
          </p:cNvPr>
          <p:cNvGrpSpPr/>
          <p:nvPr userDrawn="1"/>
        </p:nvGrpSpPr>
        <p:grpSpPr>
          <a:xfrm rot="10800000">
            <a:off x="539978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7932904-571D-5E32-BE0F-FEA2C01CCC55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riangle 5">
              <a:extLst>
                <a:ext uri="{FF2B5EF4-FFF2-40B4-BE49-F238E27FC236}">
                  <a16:creationId xmlns:a16="http://schemas.microsoft.com/office/drawing/2014/main" id="{9FBC9635-7C06-7D56-4994-DE37DED0EBB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B6042C-8E55-A22F-D213-028E45DCB30B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7F8C41F-1849-1491-4358-3F18DDEB9EA3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975934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hold + nøgletal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22379632-96A3-AB2C-25DA-8B799E63F1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8276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F7041AED-86BB-7F6E-5886-0A338F9BFF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8276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49D0BF1F-F859-A1C8-7147-944DE51792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8275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2A286F0-25FA-3F6D-4BFD-CCD3943AF5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8275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2704EE7-85B5-A328-E73F-600C2976420A}"/>
              </a:ext>
            </a:extLst>
          </p:cNvPr>
          <p:cNvGrpSpPr/>
          <p:nvPr userDrawn="1"/>
        </p:nvGrpSpPr>
        <p:grpSpPr>
          <a:xfrm rot="10800000">
            <a:off x="5399787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FCBB3-37D3-99C6-0CB4-90B862510C99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8FDBCF39-D5D1-E456-6338-6DF8861B8723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26A8927-3BA1-07AC-FD77-B66D1BB85B67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BC77262-DE8C-BC9E-47B2-D4E8BDD562D2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32166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søjler m. ikon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0B27B1D-7D86-F587-F5FE-4059E628D6B6}"/>
              </a:ext>
            </a:extLst>
          </p:cNvPr>
          <p:cNvSpPr/>
          <p:nvPr userDrawn="1"/>
        </p:nvSpPr>
        <p:spPr>
          <a:xfrm>
            <a:off x="-1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2A6543D-96E7-C8CF-E1AF-62C7F39D1623}"/>
              </a:ext>
            </a:extLst>
          </p:cNvPr>
          <p:cNvSpPr/>
          <p:nvPr userDrawn="1"/>
        </p:nvSpPr>
        <p:spPr>
          <a:xfrm>
            <a:off x="3047999" y="0"/>
            <a:ext cx="3048000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94E687-742B-080D-AF01-DC7C7A07A216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7C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109E2DA-281F-8614-E93B-E4D479F771B8}"/>
              </a:ext>
            </a:extLst>
          </p:cNvPr>
          <p:cNvSpPr/>
          <p:nvPr userDrawn="1"/>
        </p:nvSpPr>
        <p:spPr>
          <a:xfrm>
            <a:off x="9144000" y="0"/>
            <a:ext cx="3048001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adsholder til indhold 32">
            <a:extLst>
              <a:ext uri="{FF2B5EF4-FFF2-40B4-BE49-F238E27FC236}">
                <a16:creationId xmlns:a16="http://schemas.microsoft.com/office/drawing/2014/main" id="{32625AB9-F789-FC52-2399-C95A946557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574A5940-2F19-0B6B-AE2E-B4D40BD77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B81B8A8-D445-7906-4C19-397562305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C812C34-76CF-56E3-172C-9952F31A6952}"/>
              </a:ext>
            </a:extLst>
          </p:cNvPr>
          <p:cNvSpPr/>
          <p:nvPr userDrawn="1"/>
        </p:nvSpPr>
        <p:spPr>
          <a:xfrm>
            <a:off x="6095995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adsholder til indhold 32">
            <a:extLst>
              <a:ext uri="{FF2B5EF4-FFF2-40B4-BE49-F238E27FC236}">
                <a16:creationId xmlns:a16="http://schemas.microsoft.com/office/drawing/2014/main" id="{52B64F5E-9FC4-6222-95A5-BEE2397EA2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72584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ACA9ABB4-EC3C-9CF0-B45F-E761C35CF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8461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F7374E9E-1E93-88ED-B06B-099D591304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8461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39" name="Pladsholder til indhold 32">
            <a:extLst>
              <a:ext uri="{FF2B5EF4-FFF2-40B4-BE49-F238E27FC236}">
                <a16:creationId xmlns:a16="http://schemas.microsoft.com/office/drawing/2014/main" id="{9B5C45FD-8B8D-1ABA-E748-FD18D62FE04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816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0" name="Pladsholder til tekst 20">
            <a:extLst>
              <a:ext uri="{FF2B5EF4-FFF2-40B4-BE49-F238E27FC236}">
                <a16:creationId xmlns:a16="http://schemas.microsoft.com/office/drawing/2014/main" id="{F3E7627C-3BD2-022E-8E43-3B5908D68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2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0A1D2E4A-F4A3-FBDF-C7CC-6D4A5A4816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2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42" name="Pladsholder til indhold 32">
            <a:extLst>
              <a:ext uri="{FF2B5EF4-FFF2-40B4-BE49-F238E27FC236}">
                <a16:creationId xmlns:a16="http://schemas.microsoft.com/office/drawing/2014/main" id="{A5F2DE35-F7FF-61BE-5FAF-EDF1A5FBA49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912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3" name="Pladsholder til tekst 20">
            <a:extLst>
              <a:ext uri="{FF2B5EF4-FFF2-40B4-BE49-F238E27FC236}">
                <a16:creationId xmlns:a16="http://schemas.microsoft.com/office/drawing/2014/main" id="{491A1B5B-111C-106C-5796-7D6FD180F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8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AB6ABC53-5ED1-261D-D80E-FC9A9733C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8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0" name="Pladsholder til slidenummer 1">
            <a:extLst>
              <a:ext uri="{FF2B5EF4-FFF2-40B4-BE49-F238E27FC236}">
                <a16:creationId xmlns:a16="http://schemas.microsoft.com/office/drawing/2014/main" id="{4F88FE49-5823-D103-6F06-621044C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6511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målsæ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7D03DFE3-FDBD-F8C7-798C-C9D707E36AB7}"/>
              </a:ext>
            </a:extLst>
          </p:cNvPr>
          <p:cNvSpPr/>
          <p:nvPr userDrawn="1"/>
        </p:nvSpPr>
        <p:spPr>
          <a:xfrm>
            <a:off x="4402837" y="0"/>
            <a:ext cx="778827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012FD5-FAAC-2305-53C0-CEB12FB8CC42}"/>
              </a:ext>
            </a:extLst>
          </p:cNvPr>
          <p:cNvGrpSpPr/>
          <p:nvPr userDrawn="1"/>
        </p:nvGrpSpPr>
        <p:grpSpPr>
          <a:xfrm rot="10800000">
            <a:off x="3707512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01D5D5-3DB0-2A82-87D2-E53C926126DA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Triangle 5">
              <a:extLst>
                <a:ext uri="{FF2B5EF4-FFF2-40B4-BE49-F238E27FC236}">
                  <a16:creationId xmlns:a16="http://schemas.microsoft.com/office/drawing/2014/main" id="{7376380D-1F41-0C12-D50F-99AC9D5CB148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8" name="Title Placeholder 6">
            <a:extLst>
              <a:ext uri="{FF2B5EF4-FFF2-40B4-BE49-F238E27FC236}">
                <a16:creationId xmlns:a16="http://schemas.microsoft.com/office/drawing/2014/main" id="{D6553699-6550-26E9-3F00-2A314876D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en kort titel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1EB2633-907F-A05F-97E4-17B0F1B67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 forskellige målsætninger beskrives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6F71153-7B11-7652-FBEA-5C37255993EC}"/>
              </a:ext>
            </a:extLst>
          </p:cNvPr>
          <p:cNvGrpSpPr/>
          <p:nvPr userDrawn="1"/>
        </p:nvGrpSpPr>
        <p:grpSpPr>
          <a:xfrm>
            <a:off x="5619445" y="4978104"/>
            <a:ext cx="5491329" cy="1481444"/>
            <a:chOff x="5960298" y="5127095"/>
            <a:chExt cx="4686203" cy="1264238"/>
          </a:xfrm>
        </p:grpSpPr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5EB6A33B-FF39-56B5-FDF6-26BAE3CCDC2A}"/>
                </a:ext>
              </a:extLst>
            </p:cNvPr>
            <p:cNvSpPr/>
            <p:nvPr userDrawn="1"/>
          </p:nvSpPr>
          <p:spPr>
            <a:xfrm>
              <a:off x="596029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roup 4">
              <a:extLst>
                <a:ext uri="{FF2B5EF4-FFF2-40B4-BE49-F238E27FC236}">
                  <a16:creationId xmlns:a16="http://schemas.microsoft.com/office/drawing/2014/main" id="{C153B4B6-6771-DC5D-008A-267B8BE0C088}"/>
                </a:ext>
              </a:extLst>
            </p:cNvPr>
            <p:cNvGrpSpPr/>
            <p:nvPr userDrawn="1"/>
          </p:nvGrpSpPr>
          <p:grpSpPr>
            <a:xfrm>
              <a:off x="6435996" y="5127095"/>
              <a:ext cx="3723729" cy="1022169"/>
              <a:chOff x="4320125" y="4788167"/>
              <a:chExt cx="3723729" cy="1022169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3ABAC2C2-89D1-9D34-E331-C163521D5B0C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Magnetic Disk 6">
                <a:extLst>
                  <a:ext uri="{FF2B5EF4-FFF2-40B4-BE49-F238E27FC236}">
                    <a16:creationId xmlns:a16="http://schemas.microsoft.com/office/drawing/2014/main" id="{A5420D1A-543A-7D66-52D3-0DBCF6B451A5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63EED4B4-C5FB-1DB1-2F4A-852F645BD762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6" name="Oval 8">
                <a:extLst>
                  <a:ext uri="{FF2B5EF4-FFF2-40B4-BE49-F238E27FC236}">
                    <a16:creationId xmlns:a16="http://schemas.microsoft.com/office/drawing/2014/main" id="{B904099B-AEB3-5084-B52D-87A061FDAD9E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B4A7BD80-2613-099F-8CF7-C42D7E9C13A4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8" name="Oval 10">
                <a:extLst>
                  <a:ext uri="{FF2B5EF4-FFF2-40B4-BE49-F238E27FC236}">
                    <a16:creationId xmlns:a16="http://schemas.microsoft.com/office/drawing/2014/main" id="{E50C0738-C090-E704-C139-5591EDE6962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93" name="Heart 31">
              <a:extLst>
                <a:ext uri="{FF2B5EF4-FFF2-40B4-BE49-F238E27FC236}">
                  <a16:creationId xmlns:a16="http://schemas.microsoft.com/office/drawing/2014/main" id="{9EDCA189-D5D4-C4D9-597A-03EA327C771B}"/>
                </a:ext>
              </a:extLst>
            </p:cNvPr>
            <p:cNvSpPr/>
            <p:nvPr userDrawn="1"/>
          </p:nvSpPr>
          <p:spPr>
            <a:xfrm>
              <a:off x="8025004" y="5361282"/>
              <a:ext cx="542539" cy="140242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6050B8D-0640-5D2A-99E4-2EDF73ED7045}"/>
              </a:ext>
            </a:extLst>
          </p:cNvPr>
          <p:cNvGrpSpPr/>
          <p:nvPr userDrawn="1"/>
        </p:nvGrpSpPr>
        <p:grpSpPr>
          <a:xfrm>
            <a:off x="8037031" y="1633812"/>
            <a:ext cx="648646" cy="3698293"/>
            <a:chOff x="8037031" y="1633812"/>
            <a:chExt cx="648646" cy="3698293"/>
          </a:xfrm>
        </p:grpSpPr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652BEDD8-D8A0-0DD5-201F-084B4CD700BC}"/>
                </a:ext>
              </a:extLst>
            </p:cNvPr>
            <p:cNvSpPr/>
            <p:nvPr userDrawn="1"/>
          </p:nvSpPr>
          <p:spPr>
            <a:xfrm rot="5400000">
              <a:off x="7884982" y="1826713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4EA4DB7B-BEFC-5768-E952-9219102FCB57}"/>
                </a:ext>
              </a:extLst>
            </p:cNvPr>
            <p:cNvGrpSpPr/>
            <p:nvPr userDrawn="1"/>
          </p:nvGrpSpPr>
          <p:grpSpPr>
            <a:xfrm>
              <a:off x="8304919" y="1633812"/>
              <a:ext cx="112870" cy="3698293"/>
              <a:chOff x="6133903" y="1777317"/>
              <a:chExt cx="93000" cy="332073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411ECD93-CA84-944A-8AE0-2E350428ABB6}"/>
                  </a:ext>
                </a:extLst>
              </p:cNvPr>
              <p:cNvSpPr/>
              <p:nvPr userDrawn="1"/>
            </p:nvSpPr>
            <p:spPr>
              <a:xfrm flipH="1">
                <a:off x="6133903" y="1777317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23" name="Rounded Rectangle 15">
                <a:extLst>
                  <a:ext uri="{FF2B5EF4-FFF2-40B4-BE49-F238E27FC236}">
                    <a16:creationId xmlns:a16="http://schemas.microsoft.com/office/drawing/2014/main" id="{EE76B0BA-18D8-0329-021B-094171545CC3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</p:grpSp>
      <p:sp>
        <p:nvSpPr>
          <p:cNvPr id="40" name="Pladsholder til slidenummer 1">
            <a:extLst>
              <a:ext uri="{FF2B5EF4-FFF2-40B4-BE49-F238E27FC236}">
                <a16:creationId xmlns:a16="http://schemas.microsoft.com/office/drawing/2014/main" id="{AA3304CB-8819-1F2A-1302-6CE3C4F8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tx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945FD9D-EF71-4173-08E6-90CCAD720A47}"/>
              </a:ext>
            </a:extLst>
          </p:cNvPr>
          <p:cNvSpPr/>
          <p:nvPr userDrawn="1"/>
        </p:nvSpPr>
        <p:spPr>
          <a:xfrm>
            <a:off x="13052062" y="0"/>
            <a:ext cx="556844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040CC75-BEB6-BC38-2C9B-CF59C8801722}"/>
              </a:ext>
            </a:extLst>
          </p:cNvPr>
          <p:cNvSpPr txBox="1"/>
          <p:nvPr userDrawn="1"/>
        </p:nvSpPr>
        <p:spPr>
          <a:xfrm>
            <a:off x="13274094" y="458836"/>
            <a:ext cx="5005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Hvis du ønsker at bruge flere pile for at illustrere antallet af målsætninger, kan du klikke på en af nedenstående pile og trække den hen på skiven.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39550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Målsætning 1+2+3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e 88">
            <a:extLst>
              <a:ext uri="{FF2B5EF4-FFF2-40B4-BE49-F238E27FC236}">
                <a16:creationId xmlns:a16="http://schemas.microsoft.com/office/drawing/2014/main" id="{65CF1DE0-8766-F8A0-4D40-747DB82A962A}"/>
              </a:ext>
            </a:extLst>
          </p:cNvPr>
          <p:cNvGrpSpPr/>
          <p:nvPr userDrawn="1"/>
        </p:nvGrpSpPr>
        <p:grpSpPr>
          <a:xfrm>
            <a:off x="0" y="0"/>
            <a:ext cx="12196516" cy="6857212"/>
            <a:chOff x="0" y="-786"/>
            <a:chExt cx="11870691" cy="6858786"/>
          </a:xfrm>
          <a:solidFill>
            <a:srgbClr val="D9F0FF"/>
          </a:solidFill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16BF301-11B9-CD46-9C83-3F63E543E4BC}"/>
                </a:ext>
              </a:extLst>
            </p:cNvPr>
            <p:cNvSpPr/>
            <p:nvPr userDrawn="1"/>
          </p:nvSpPr>
          <p:spPr>
            <a:xfrm>
              <a:off x="0" y="3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EF366DC4-DD29-2753-5605-E58A8F62AF0F}"/>
                </a:ext>
              </a:extLst>
            </p:cNvPr>
            <p:cNvSpPr/>
            <p:nvPr userDrawn="1"/>
          </p:nvSpPr>
          <p:spPr>
            <a:xfrm>
              <a:off x="7919692" y="-786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63908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ålsætning 4+5+6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ktangel 102">
            <a:extLst>
              <a:ext uri="{FF2B5EF4-FFF2-40B4-BE49-F238E27FC236}">
                <a16:creationId xmlns:a16="http://schemas.microsoft.com/office/drawing/2014/main" id="{94CB0C06-AB20-5F3B-62FC-00DFFDD3395E}"/>
              </a:ext>
            </a:extLst>
          </p:cNvPr>
          <p:cNvSpPr/>
          <p:nvPr userDrawn="1"/>
        </p:nvSpPr>
        <p:spPr>
          <a:xfrm>
            <a:off x="4058739" y="1577"/>
            <a:ext cx="4059445" cy="6856423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58459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pæ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761E8-0A97-9537-ECC2-4F035FD46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72"/>
          <a:stretch/>
        </p:blipFill>
        <p:spPr>
          <a:xfrm>
            <a:off x="2828547" y="2633256"/>
            <a:ext cx="7033053" cy="4224744"/>
          </a:xfrm>
          <a:prstGeom prst="rect">
            <a:avLst/>
          </a:prstGeom>
          <a:effectLst/>
        </p:spPr>
      </p:pic>
      <p:sp>
        <p:nvSpPr>
          <p:cNvPr id="40" name="Title Placeholder 6">
            <a:extLst>
              <a:ext uri="{FF2B5EF4-FFF2-40B4-BE49-F238E27FC236}">
                <a16:creationId xmlns:a16="http://schemas.microsoft.com/office/drawing/2014/main" id="{FD44E642-7BEB-6111-1634-60B9AC42B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813410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44" name="Pladsholder til slidenummer 1">
            <a:extLst>
              <a:ext uri="{FF2B5EF4-FFF2-40B4-BE49-F238E27FC236}">
                <a16:creationId xmlns:a16="http://schemas.microsoft.com/office/drawing/2014/main" id="{0AC964D2-4D5C-73C7-E699-0B5DC9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BC45030-75CD-6869-0A86-4B2E49A90332}"/>
              </a:ext>
            </a:extLst>
          </p:cNvPr>
          <p:cNvSpPr/>
          <p:nvPr userDrawn="1"/>
        </p:nvSpPr>
        <p:spPr>
          <a:xfrm>
            <a:off x="13052062" y="0"/>
            <a:ext cx="57800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0B337A1-D9A7-A12B-2CCC-B5C7599F2A32}"/>
              </a:ext>
            </a:extLst>
          </p:cNvPr>
          <p:cNvSpPr txBox="1"/>
          <p:nvPr userDrawn="1"/>
        </p:nvSpPr>
        <p:spPr>
          <a:xfrm>
            <a:off x="13274094" y="458836"/>
            <a:ext cx="3946746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Dette er et milepælsslide.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Her kan du selv vælge antal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af milepæle og placering.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For at ændre placering skal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du klikke på milepælen på vejen. Derefter kan du trække mile-pælen hen til den ønskede destination.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 Det anbefales at skrive tekstbokse ud for hver milepæl.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78828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00651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frundet rektangel 53">
            <a:extLst>
              <a:ext uri="{FF2B5EF4-FFF2-40B4-BE49-F238E27FC236}">
                <a16:creationId xmlns:a16="http://schemas.microsoft.com/office/drawing/2014/main" id="{0B6C375C-32B8-F1B4-783A-609923A3C081}"/>
              </a:ext>
            </a:extLst>
          </p:cNvPr>
          <p:cNvSpPr/>
          <p:nvPr userDrawn="1"/>
        </p:nvSpPr>
        <p:spPr>
          <a:xfrm rot="10800000" flipV="1">
            <a:off x="3395942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5" name="Afrundet rektangel 54">
            <a:extLst>
              <a:ext uri="{FF2B5EF4-FFF2-40B4-BE49-F238E27FC236}">
                <a16:creationId xmlns:a16="http://schemas.microsoft.com/office/drawing/2014/main" id="{10732C96-3395-3B09-AC24-2DE35BC85A64}"/>
              </a:ext>
            </a:extLst>
          </p:cNvPr>
          <p:cNvSpPr/>
          <p:nvPr userDrawn="1"/>
        </p:nvSpPr>
        <p:spPr>
          <a:xfrm rot="10800000" flipV="1">
            <a:off x="429602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6" name="Afrundet rektangel 55">
            <a:extLst>
              <a:ext uri="{FF2B5EF4-FFF2-40B4-BE49-F238E27FC236}">
                <a16:creationId xmlns:a16="http://schemas.microsoft.com/office/drawing/2014/main" id="{DD18803E-D0BB-4C01-82AE-0E893E9C5FD0}"/>
              </a:ext>
            </a:extLst>
          </p:cNvPr>
          <p:cNvSpPr/>
          <p:nvPr userDrawn="1"/>
        </p:nvSpPr>
        <p:spPr>
          <a:xfrm rot="10800000" flipV="1">
            <a:off x="249585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/>
          </a:p>
        </p:txBody>
      </p:sp>
      <p:sp>
        <p:nvSpPr>
          <p:cNvPr id="57" name="Afrundet rektangel 56">
            <a:extLst>
              <a:ext uri="{FF2B5EF4-FFF2-40B4-BE49-F238E27FC236}">
                <a16:creationId xmlns:a16="http://schemas.microsoft.com/office/drawing/2014/main" id="{F68F428E-2EA5-325A-D31A-0EBC2106FF7B}"/>
              </a:ext>
            </a:extLst>
          </p:cNvPr>
          <p:cNvSpPr/>
          <p:nvPr userDrawn="1"/>
        </p:nvSpPr>
        <p:spPr>
          <a:xfrm rot="10800000" flipV="1">
            <a:off x="1595036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040C1C49-2E54-C3FB-F329-9447E40CEABE}"/>
              </a:ext>
            </a:extLst>
          </p:cNvPr>
          <p:cNvSpPr/>
          <p:nvPr userDrawn="1"/>
        </p:nvSpPr>
        <p:spPr>
          <a:xfrm rot="10800000" flipV="1">
            <a:off x="5196105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9" name="Afrundet rektangel 58">
            <a:extLst>
              <a:ext uri="{FF2B5EF4-FFF2-40B4-BE49-F238E27FC236}">
                <a16:creationId xmlns:a16="http://schemas.microsoft.com/office/drawing/2014/main" id="{40D4B370-BEEE-00AE-17C3-A670AE08296C}"/>
              </a:ext>
            </a:extLst>
          </p:cNvPr>
          <p:cNvSpPr/>
          <p:nvPr userDrawn="1"/>
        </p:nvSpPr>
        <p:spPr>
          <a:xfrm rot="10800000" flipV="1">
            <a:off x="6096187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0" name="Afrundet rektangel 59">
            <a:extLst>
              <a:ext uri="{FF2B5EF4-FFF2-40B4-BE49-F238E27FC236}">
                <a16:creationId xmlns:a16="http://schemas.microsoft.com/office/drawing/2014/main" id="{E73557F9-862E-B582-D3B8-DD319C18ECB5}"/>
              </a:ext>
            </a:extLst>
          </p:cNvPr>
          <p:cNvSpPr/>
          <p:nvPr userDrawn="1"/>
        </p:nvSpPr>
        <p:spPr>
          <a:xfrm rot="10800000" flipV="1">
            <a:off x="699626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1" name="Afrundet rektangel 60">
            <a:extLst>
              <a:ext uri="{FF2B5EF4-FFF2-40B4-BE49-F238E27FC236}">
                <a16:creationId xmlns:a16="http://schemas.microsoft.com/office/drawing/2014/main" id="{A7505502-1D08-0432-9DC3-825C2C0C0684}"/>
              </a:ext>
            </a:extLst>
          </p:cNvPr>
          <p:cNvSpPr/>
          <p:nvPr userDrawn="1"/>
        </p:nvSpPr>
        <p:spPr>
          <a:xfrm rot="10800000" flipV="1">
            <a:off x="7896350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2" name="Afrundet rektangel 61">
            <a:extLst>
              <a:ext uri="{FF2B5EF4-FFF2-40B4-BE49-F238E27FC236}">
                <a16:creationId xmlns:a16="http://schemas.microsoft.com/office/drawing/2014/main" id="{7ADBDC99-C966-58AF-7781-C31607E96D12}"/>
              </a:ext>
            </a:extLst>
          </p:cNvPr>
          <p:cNvSpPr/>
          <p:nvPr userDrawn="1"/>
        </p:nvSpPr>
        <p:spPr>
          <a:xfrm rot="10800000" flipV="1">
            <a:off x="8796431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3" name="Afrundet rektangel 62">
            <a:extLst>
              <a:ext uri="{FF2B5EF4-FFF2-40B4-BE49-F238E27FC236}">
                <a16:creationId xmlns:a16="http://schemas.microsoft.com/office/drawing/2014/main" id="{496D62C2-2BCB-3C87-F3B7-7254E85C9653}"/>
              </a:ext>
            </a:extLst>
          </p:cNvPr>
          <p:cNvSpPr/>
          <p:nvPr userDrawn="1"/>
        </p:nvSpPr>
        <p:spPr>
          <a:xfrm rot="10800000" flipV="1">
            <a:off x="969651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Afrundet rektangel 63">
            <a:extLst>
              <a:ext uri="{FF2B5EF4-FFF2-40B4-BE49-F238E27FC236}">
                <a16:creationId xmlns:a16="http://schemas.microsoft.com/office/drawing/2014/main" id="{22471251-70EE-F116-A804-6F0FB19D26A3}"/>
              </a:ext>
            </a:extLst>
          </p:cNvPr>
          <p:cNvSpPr/>
          <p:nvPr userDrawn="1"/>
        </p:nvSpPr>
        <p:spPr>
          <a:xfrm rot="10800000" flipV="1">
            <a:off x="10596594" y="3610184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5" name="Afrundet rektangel 64">
            <a:extLst>
              <a:ext uri="{FF2B5EF4-FFF2-40B4-BE49-F238E27FC236}">
                <a16:creationId xmlns:a16="http://schemas.microsoft.com/office/drawing/2014/main" id="{AE9BFC62-70CC-0193-8AAA-FD582A3BE2F3}"/>
              </a:ext>
            </a:extLst>
          </p:cNvPr>
          <p:cNvSpPr/>
          <p:nvPr userDrawn="1"/>
        </p:nvSpPr>
        <p:spPr>
          <a:xfrm rot="10800000" flipV="1">
            <a:off x="695326" y="3608388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6" name="Pladsholder til tekst 28">
            <a:extLst>
              <a:ext uri="{FF2B5EF4-FFF2-40B4-BE49-F238E27FC236}">
                <a16:creationId xmlns:a16="http://schemas.microsoft.com/office/drawing/2014/main" id="{0494F8EB-1E42-66F4-5E70-80C99A2B6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33" y="372909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7" name="Pladsholder til tekst 28">
            <a:extLst>
              <a:ext uri="{FF2B5EF4-FFF2-40B4-BE49-F238E27FC236}">
                <a16:creationId xmlns:a16="http://schemas.microsoft.com/office/drawing/2014/main" id="{9C26E8EC-9C33-71DB-5DCE-D5949D3EF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726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8" name="Pladsholder til tekst 28">
            <a:extLst>
              <a:ext uri="{FF2B5EF4-FFF2-40B4-BE49-F238E27FC236}">
                <a16:creationId xmlns:a16="http://schemas.microsoft.com/office/drawing/2014/main" id="{FDD98564-2301-DE39-65D6-36BAF2378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697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9" name="Pladsholder til tekst 28">
            <a:extLst>
              <a:ext uri="{FF2B5EF4-FFF2-40B4-BE49-F238E27FC236}">
                <a16:creationId xmlns:a16="http://schemas.microsoft.com/office/drawing/2014/main" id="{E2E7BF32-7692-0E82-1C5B-66EF47D37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584" y="373091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0" name="Pladsholder til tekst 28">
            <a:extLst>
              <a:ext uri="{FF2B5EF4-FFF2-40B4-BE49-F238E27FC236}">
                <a16:creationId xmlns:a16="http://schemas.microsoft.com/office/drawing/2014/main" id="{F319BAA8-8C8B-27AB-0CBB-43564C829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667" y="3729089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1" name="Pladsholder til tekst 28">
            <a:extLst>
              <a:ext uri="{FF2B5EF4-FFF2-40B4-BE49-F238E27FC236}">
                <a16:creationId xmlns:a16="http://schemas.microsoft.com/office/drawing/2014/main" id="{813FF360-6ADC-51E6-7525-6C58D9C1C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7217" y="3729088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2" name="Pladsholder til tekst 28">
            <a:extLst>
              <a:ext uri="{FF2B5EF4-FFF2-40B4-BE49-F238E27FC236}">
                <a16:creationId xmlns:a16="http://schemas.microsoft.com/office/drawing/2014/main" id="{CB72E081-54ED-877E-1A03-FB7AA2354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297" y="3729087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3" name="Pladsholder til tekst 28">
            <a:extLst>
              <a:ext uri="{FF2B5EF4-FFF2-40B4-BE49-F238E27FC236}">
                <a16:creationId xmlns:a16="http://schemas.microsoft.com/office/drawing/2014/main" id="{82AB2294-AF38-073B-6C5A-668CA6958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6909" y="3729086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4" name="Pladsholder til tekst 28">
            <a:extLst>
              <a:ext uri="{FF2B5EF4-FFF2-40B4-BE49-F238E27FC236}">
                <a16:creationId xmlns:a16="http://schemas.microsoft.com/office/drawing/2014/main" id="{250318D9-DE26-CEAC-B499-34059C06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459" y="3729085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5" name="Pladsholder til tekst 28">
            <a:extLst>
              <a:ext uri="{FF2B5EF4-FFF2-40B4-BE49-F238E27FC236}">
                <a16:creationId xmlns:a16="http://schemas.microsoft.com/office/drawing/2014/main" id="{62447DB0-05DE-3AED-2AEE-A6A0D6711C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6702" y="3729084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6" name="Pladsholder til tekst 28">
            <a:extLst>
              <a:ext uri="{FF2B5EF4-FFF2-40B4-BE49-F238E27FC236}">
                <a16:creationId xmlns:a16="http://schemas.microsoft.com/office/drawing/2014/main" id="{445584E5-7B7B-59FF-5711-250AB536B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6783" y="3729083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7" name="Pladsholder til tekst 28">
            <a:extLst>
              <a:ext uri="{FF2B5EF4-FFF2-40B4-BE49-F238E27FC236}">
                <a16:creationId xmlns:a16="http://schemas.microsoft.com/office/drawing/2014/main" id="{30A124AC-1DA7-5779-7305-A8503477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16865" y="3729082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8" name="Pladsholder til slidenummer 1">
            <a:extLst>
              <a:ext uri="{FF2B5EF4-FFF2-40B4-BE49-F238E27FC236}">
                <a16:creationId xmlns:a16="http://schemas.microsoft.com/office/drawing/2014/main" id="{161EFCF9-9203-EBAC-284D-D35009CB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9" name="Title Placeholder 6">
            <a:extLst>
              <a:ext uri="{FF2B5EF4-FFF2-40B4-BE49-F238E27FC236}">
                <a16:creationId xmlns:a16="http://schemas.microsoft.com/office/drawing/2014/main" id="{0F536982-38E5-8535-9AF4-8C979D49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500434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på tidslinjen</a:t>
            </a:r>
          </a:p>
        </p:txBody>
      </p:sp>
      <p:sp>
        <p:nvSpPr>
          <p:cNvPr id="80" name="Pladsholder til tekst 2">
            <a:extLst>
              <a:ext uri="{FF2B5EF4-FFF2-40B4-BE49-F238E27FC236}">
                <a16:creationId xmlns:a16="http://schemas.microsoft.com/office/drawing/2014/main" id="{6791F170-00E6-40B1-E635-2C9589DE5D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3038" y="4290652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628DB32-7600-D652-A89D-2BB5E7328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7675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DB7A6A04-EE28-C240-EF96-523A0A5E56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7921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3" name="Pladsholder til tekst 2">
            <a:extLst>
              <a:ext uri="{FF2B5EF4-FFF2-40B4-BE49-F238E27FC236}">
                <a16:creationId xmlns:a16="http://schemas.microsoft.com/office/drawing/2014/main" id="{FA6B7061-65A5-2F55-F560-519212ABF1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2186" y="4290650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1AAA1887-76C7-AD9B-F642-505D1E85DBAF}"/>
              </a:ext>
            </a:extLst>
          </p:cNvPr>
          <p:cNvSpPr/>
          <p:nvPr userDrawn="1"/>
        </p:nvSpPr>
        <p:spPr>
          <a:xfrm rot="5400000">
            <a:off x="1997689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C8570F63-9394-9454-AE48-3B1FF344306E}"/>
              </a:ext>
            </a:extLst>
          </p:cNvPr>
          <p:cNvSpPr/>
          <p:nvPr userDrawn="1"/>
        </p:nvSpPr>
        <p:spPr>
          <a:xfrm rot="5400000">
            <a:off x="470232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 klammeparentes 33">
            <a:extLst>
              <a:ext uri="{FF2B5EF4-FFF2-40B4-BE49-F238E27FC236}">
                <a16:creationId xmlns:a16="http://schemas.microsoft.com/office/drawing/2014/main" id="{C1D651CE-E7FF-0168-914A-358704389636}"/>
              </a:ext>
            </a:extLst>
          </p:cNvPr>
          <p:cNvSpPr/>
          <p:nvPr userDrawn="1"/>
        </p:nvSpPr>
        <p:spPr>
          <a:xfrm rot="5400000">
            <a:off x="7402202" y="2830863"/>
            <a:ext cx="87473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Højre klammeparentes 34">
            <a:extLst>
              <a:ext uri="{FF2B5EF4-FFF2-40B4-BE49-F238E27FC236}">
                <a16:creationId xmlns:a16="http://schemas.microsoft.com/office/drawing/2014/main" id="{7818DAAC-8818-B696-77CB-783D7F20DE93}"/>
              </a:ext>
            </a:extLst>
          </p:cNvPr>
          <p:cNvSpPr/>
          <p:nvPr userDrawn="1"/>
        </p:nvSpPr>
        <p:spPr>
          <a:xfrm rot="5400000">
            <a:off x="1010683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94872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Overskrif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13CA3C7C-52F1-BB4D-A991-67F3D195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6" name="Pladsholder til slidenummer 1">
            <a:extLst>
              <a:ext uri="{FF2B5EF4-FFF2-40B4-BE49-F238E27FC236}">
                <a16:creationId xmlns:a16="http://schemas.microsoft.com/office/drawing/2014/main" id="{FD1F05B9-E76C-3B1C-9590-5D615DED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75897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Overskrift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0B167-E24C-9D4A-AE16-2C8EF88BB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598348"/>
            <a:ext cx="10752002" cy="30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der stå en undertitel</a:t>
            </a:r>
          </a:p>
          <a:p>
            <a:pPr lvl="0"/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57B9E1-6E8D-DD47-9636-3336B0E35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57A0ED6C-A7A5-46EE-07F6-7F60A320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07857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m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4899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logo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9D51B-9C2B-0C64-4EB8-7EDAFF17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4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11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logo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12998-3762-D434-2194-C85C23CA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6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79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logo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A5AF6D8-613D-62BC-39CD-8E5D7C4B7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5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59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krone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36B99A-AB3C-5A00-B520-92EDF51E4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3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36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krone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8CACBF-FC0D-E93A-211A-0E92957E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7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krone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27945D-30BE-D8B2-9A5C-60FE28FD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2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TIL POWERPOINT">
    <p:bg>
      <p:bgPr>
        <a:solidFill>
          <a:schemeClr val="bg1">
            <a:alpha val="62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CBA2985-8DAF-69AB-5591-6A5CA4C4E6F6}"/>
              </a:ext>
            </a:extLst>
          </p:cNvPr>
          <p:cNvSpPr/>
          <p:nvPr userDrawn="1"/>
        </p:nvSpPr>
        <p:spPr>
          <a:xfrm>
            <a:off x="186647" y="171450"/>
            <a:ext cx="11818706" cy="651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C581DE6-9EE2-30F9-B60A-DAE6C3B0A9CA}"/>
              </a:ext>
            </a:extLst>
          </p:cNvPr>
          <p:cNvSpPr txBox="1"/>
          <p:nvPr userDrawn="1"/>
        </p:nvSpPr>
        <p:spPr>
          <a:xfrm>
            <a:off x="609601" y="533022"/>
            <a:ext cx="366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001F33"/>
                </a:solidFill>
                <a:latin typeface="Poppins ExtraBold" pitchFamily="2" charset="77"/>
                <a:cs typeface="Poppins ExtraBold" pitchFamily="2" charset="77"/>
              </a:rPr>
              <a:t>Førstehjælp til PowerPoint</a:t>
            </a:r>
            <a:endParaRPr lang="da-DK" sz="2000" b="0" i="0" dirty="0">
              <a:solidFill>
                <a:srgbClr val="001F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01FB16-3253-5F97-30FA-0318F1E998C1}"/>
              </a:ext>
            </a:extLst>
          </p:cNvPr>
          <p:cNvSpPr/>
          <p:nvPr userDrawn="1"/>
        </p:nvSpPr>
        <p:spPr>
          <a:xfrm>
            <a:off x="1696013" y="558621"/>
            <a:ext cx="119296" cy="1071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AFBF9"/>
              </a:solidFill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F74FD0AB-ED2B-B478-FE44-EC61033D5601}"/>
              </a:ext>
            </a:extLst>
          </p:cNvPr>
          <p:cNvGrpSpPr/>
          <p:nvPr userDrawn="1"/>
        </p:nvGrpSpPr>
        <p:grpSpPr>
          <a:xfrm>
            <a:off x="3758568" y="555795"/>
            <a:ext cx="163021" cy="107115"/>
            <a:chOff x="6066419" y="438144"/>
            <a:chExt cx="250583" cy="164649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F834844-5CA8-9C44-8E23-908FE45CA46D}"/>
                </a:ext>
              </a:extLst>
            </p:cNvPr>
            <p:cNvSpPr/>
            <p:nvPr userDrawn="1"/>
          </p:nvSpPr>
          <p:spPr>
            <a:xfrm>
              <a:off x="6066419" y="438144"/>
              <a:ext cx="250583" cy="1646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35" name="Billede 34">
              <a:extLst>
                <a:ext uri="{FF2B5EF4-FFF2-40B4-BE49-F238E27FC236}">
                  <a16:creationId xmlns:a16="http://schemas.microsoft.com/office/drawing/2014/main" id="{D5E9518F-8252-0B0C-EEFB-FAF4C8935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15973" y="462716"/>
              <a:ext cx="151477" cy="120404"/>
            </a:xfrm>
            <a:prstGeom prst="rect">
              <a:avLst/>
            </a:prstGeom>
          </p:spPr>
        </p:pic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1548C84-4F6E-940E-A9C0-D6593A6D3173}"/>
              </a:ext>
            </a:extLst>
          </p:cNvPr>
          <p:cNvGrpSpPr/>
          <p:nvPr userDrawn="1"/>
        </p:nvGrpSpPr>
        <p:grpSpPr>
          <a:xfrm>
            <a:off x="798356" y="1297941"/>
            <a:ext cx="10601975" cy="4860275"/>
            <a:chOff x="839176" y="1269188"/>
            <a:chExt cx="10601975" cy="4860275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BDF2F24-040F-3CE7-AA2D-B10EEB6F7A22}"/>
                </a:ext>
              </a:extLst>
            </p:cNvPr>
            <p:cNvSpPr txBox="1"/>
            <p:nvPr userDrawn="1"/>
          </p:nvSpPr>
          <p:spPr>
            <a:xfrm>
              <a:off x="8353909" y="1269188"/>
              <a:ext cx="308724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COPY/PASTE AF GAMLE SLIDES</a:t>
              </a:r>
              <a:endParaRPr lang="da-DK" sz="900" b="1" i="0" dirty="0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Best practice: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Opret et slide i din nye præsentation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og kopier ét indholdselement ad gangen (fx kopier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 tekst fra én tekstboks).</a:t>
              </a: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Eller kopier et helt slide over i din nye præsentation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og vælg derefter et passende layout.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Husk at slette de gamle, forkerte layouts (gå i Vis &gt; Slidemaster og slet dem).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DA3D6D3E-FDA6-654A-39AD-0399830A3116}"/>
                </a:ext>
              </a:extLst>
            </p:cNvPr>
            <p:cNvSpPr txBox="1"/>
            <p:nvPr userDrawn="1"/>
          </p:nvSpPr>
          <p:spPr>
            <a:xfrm>
              <a:off x="8353908" y="2964817"/>
              <a:ext cx="295258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BRUG FOR ANDRE SLIDES?</a:t>
              </a:r>
              <a:br>
                <a:rPr lang="da-DK" sz="9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Find inspiration til dit oplæg ved at bruge typeslides.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 samlingen kan du finde proces- og tidslinjeslides, geografiske slides samt slides til visning af forskellige nøgletal mv. Du kan finde typeslides ved at klikke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Typeslides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Det anbefales at kopiere hele slides ind i din egen præsentation. Dette gøres ved at markere det ønskede slide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CTRL+C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at kopiere. Gå derefter ind i din præsentation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CTRL+V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</a:t>
              </a:r>
              <a:b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indsætte.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DF1A107D-ACC7-1251-18A4-DECD88B91959}"/>
                </a:ext>
              </a:extLst>
            </p:cNvPr>
            <p:cNvSpPr txBox="1"/>
            <p:nvPr userDrawn="1"/>
          </p:nvSpPr>
          <p:spPr>
            <a:xfrm>
              <a:off x="5001030" y="4759857"/>
              <a:ext cx="268900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HJÆLPELINJER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hjælpelinjer for at give dine slides 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mere professionelt og ensartet udtryk. 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fanen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sæt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hak ved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Hjælpelinjer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Tryk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 + F9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hurtig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visning af hjælpelinjer.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31DCD957-7A51-A666-C4A1-5E2B4AEBFBE3}"/>
                </a:ext>
              </a:extLst>
            </p:cNvPr>
            <p:cNvSpPr txBox="1"/>
            <p:nvPr userDrawn="1"/>
          </p:nvSpPr>
          <p:spPr>
            <a:xfrm>
              <a:off x="5040248" y="1269188"/>
              <a:ext cx="27729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BILLEDER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dette ikon i dine slides, vælg billede og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Indsæt.</a:t>
              </a:r>
              <a:endParaRPr lang="en-GB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Departementets officielle fotos til dine slides findes ved at klikke 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 </a:t>
              </a:r>
              <a:b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Billeder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EF8BE95-0D21-D52D-C915-6B99C96FA3FE}"/>
                </a:ext>
              </a:extLst>
            </p:cNvPr>
            <p:cNvSpPr txBox="1"/>
            <p:nvPr userDrawn="1"/>
          </p:nvSpPr>
          <p:spPr>
            <a:xfrm>
              <a:off x="5040248" y="2964817"/>
              <a:ext cx="268900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BESKÆR BILLEDER / IKONER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sz="800" b="0" i="0" noProof="1">
                  <a:solidFill>
                    <a:srgbClr val="000C2C"/>
                  </a:solidFill>
                  <a:latin typeface="Poppins Light" pitchFamily="2" charset="77"/>
                  <a:cs typeface="Poppins Light" pitchFamily="2" charset="77"/>
                </a:rPr>
                <a:t>Klik på billedet, klik på Fanen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Hjem / Billedeformatering / Beskær.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Ønsker du at skalere billedet, så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hold </a:t>
              </a:r>
              <a:r>
                <a:rPr lang="da-DK" altLang="da-DK" sz="800" b="1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SHIFT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-knappen nede, mens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du trækker i billedets hjørner.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Tip: 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Hvis du sletter billedet og indsætter et nyt, kan billedet ligge foran teksten eller grafikken. Hvis dette sker, skal du vælge billedet, højreklikke og vælge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Placer bagest.</a:t>
              </a:r>
              <a:endParaRPr lang="en-GB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F16F738E-F9F3-6837-12D6-727CCE0B8C89}"/>
                </a:ext>
              </a:extLst>
            </p:cNvPr>
            <p:cNvSpPr txBox="1"/>
            <p:nvPr userDrawn="1"/>
          </p:nvSpPr>
          <p:spPr>
            <a:xfrm>
              <a:off x="1423126" y="2964817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SKRIFTTYPER</a:t>
              </a:r>
              <a:br>
                <a:rPr lang="da-DK" sz="800" b="1" i="0" dirty="0">
                  <a:solidFill>
                    <a:srgbClr val="D35C5E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typografien </a:t>
              </a:r>
              <a:r>
                <a:rPr lang="da-DK" altLang="da-DK" sz="800" b="1" i="0" u="sng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Poppins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i dine slides.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gå frem i tekst-niveauer.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ENTER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derefter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skifte fra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et niveau til det næste. For at gå tilbage i tekstniveauer, 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SHIFT+TAB.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orøg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Formindsk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listeniveau bruges.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AAD054BF-80C4-E5D0-E6D5-D24D7B89D301}"/>
                </a:ext>
              </a:extLst>
            </p:cNvPr>
            <p:cNvSpPr txBox="1"/>
            <p:nvPr userDrawn="1"/>
          </p:nvSpPr>
          <p:spPr>
            <a:xfrm>
              <a:off x="1423126" y="1269188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 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VARIÈR MELLEM DINE SLIDES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menupunktet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Nyt Slide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 Hjem for at indsætte et nyt standardslide.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pilen</a:t>
              </a: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ved siden af Layout for 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ændre slidets layout.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3.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Nulstil for at nulstille slidelayoutet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 oprindelige design. 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7CDC7F0B-9D01-DF37-7435-1DDF4747CA31}"/>
                </a:ext>
              </a:extLst>
            </p:cNvPr>
            <p:cNvSpPr txBox="1"/>
            <p:nvPr userDrawn="1"/>
          </p:nvSpPr>
          <p:spPr>
            <a:xfrm>
              <a:off x="1423126" y="4759857"/>
              <a:ext cx="2689006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SIDETAL ELLER DATO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Tilpas sidehoved- og fod som det sidste i din præsentation, så ændringerne går igennem på alle slides.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Sidehoved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Sidefod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Indsæt (indtast evt. tekst i sidefod).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 på alle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eller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, hvis det kun skal være på et enkelt slide.</a:t>
              </a:r>
            </a:p>
          </p:txBody>
        </p: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792CCE3B-09F0-9707-E4ED-A13722D860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31"/>
            <a:stretch/>
          </p:blipFill>
          <p:spPr>
            <a:xfrm>
              <a:off x="839176" y="2471248"/>
              <a:ext cx="536739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id="{C8599F4F-5D19-4A40-64EF-F0ECD9B16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921"/>
            <a:stretch/>
          </p:blipFill>
          <p:spPr>
            <a:xfrm>
              <a:off x="845645" y="2040171"/>
              <a:ext cx="528461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A7CE51F8-41B1-DC83-96DB-D53C2C757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5122" y="1591062"/>
              <a:ext cx="258984" cy="2717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8" name="Billede 47">
              <a:extLst>
                <a:ext uri="{FF2B5EF4-FFF2-40B4-BE49-F238E27FC236}">
                  <a16:creationId xmlns:a16="http://schemas.microsoft.com/office/drawing/2014/main" id="{DCC4A9E0-5411-0F65-46F9-1E1652B8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949" r="7519" b="12060"/>
            <a:stretch/>
          </p:blipFill>
          <p:spPr>
            <a:xfrm>
              <a:off x="888365" y="4163628"/>
              <a:ext cx="485741" cy="202662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87AC3BEF-B2E3-24C3-FC31-177702FBB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3083" y="5081377"/>
              <a:ext cx="311024" cy="3406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281182C5-E141-3429-D9F8-AB64474D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06414" y="3287834"/>
              <a:ext cx="277217" cy="27721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1" name="7 Skalér billede">
              <a:extLst>
                <a:ext uri="{FF2B5EF4-FFF2-40B4-BE49-F238E27FC236}">
                  <a16:creationId xmlns:a16="http://schemas.microsoft.com/office/drawing/2014/main" id="{0B18E232-18CD-F752-420F-A9D6D7816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91650" y="3624012"/>
              <a:ext cx="297378" cy="277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2" name="Picture 33">
              <a:extLst>
                <a:ext uri="{FF2B5EF4-FFF2-40B4-BE49-F238E27FC236}">
                  <a16:creationId xmlns:a16="http://schemas.microsoft.com/office/drawing/2014/main" id="{38BCAA21-5A86-3E4D-8AB8-E5A3970678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3901" t="45142" r="62601" b="9046"/>
            <a:stretch/>
          </p:blipFill>
          <p:spPr>
            <a:xfrm>
              <a:off x="4719239" y="1591062"/>
              <a:ext cx="264391" cy="2492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A431572-9058-3D6A-39AF-608B5652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675240" y="5470532"/>
              <a:ext cx="611759" cy="442162"/>
            </a:xfrm>
            <a:prstGeom prst="rect">
              <a:avLst/>
            </a:prstGeom>
          </p:spPr>
        </p:pic>
        <p:sp>
          <p:nvSpPr>
            <p:cNvPr id="54" name="Højre klammeparentes 53">
              <a:extLst>
                <a:ext uri="{FF2B5EF4-FFF2-40B4-BE49-F238E27FC236}">
                  <a16:creationId xmlns:a16="http://schemas.microsoft.com/office/drawing/2014/main" id="{B36092BD-B278-4770-7AFB-B7DC51A9784E}"/>
                </a:ext>
              </a:extLst>
            </p:cNvPr>
            <p:cNvSpPr/>
            <p:nvPr userDrawn="1"/>
          </p:nvSpPr>
          <p:spPr>
            <a:xfrm>
              <a:off x="6570605" y="5383103"/>
              <a:ext cx="45719" cy="568747"/>
            </a:xfrm>
            <a:prstGeom prst="rightBrace">
              <a:avLst>
                <a:gd name="adj1" fmla="val 0"/>
                <a:gd name="adj2" fmla="val 50805"/>
              </a:avLst>
            </a:prstGeom>
            <a:ln>
              <a:solidFill>
                <a:srgbClr val="00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E94853-8F6C-F073-B0B7-8DDF19102577}"/>
              </a:ext>
            </a:extLst>
          </p:cNvPr>
          <p:cNvGrpSpPr/>
          <p:nvPr userDrawn="1"/>
        </p:nvGrpSpPr>
        <p:grpSpPr>
          <a:xfrm>
            <a:off x="1696013" y="578691"/>
            <a:ext cx="83085" cy="71880"/>
            <a:chOff x="1848482" y="60325"/>
            <a:chExt cx="114300" cy="114300"/>
          </a:xfrm>
          <a:solidFill>
            <a:srgbClr val="001E32"/>
          </a:solidFill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862258C-5776-6B7A-C805-9B0E7D00AADF}"/>
                </a:ext>
              </a:extLst>
            </p:cNvPr>
            <p:cNvSpPr/>
            <p:nvPr userDrawn="1"/>
          </p:nvSpPr>
          <p:spPr>
            <a:xfrm>
              <a:off x="1882775" y="60325"/>
              <a:ext cx="45719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2BC3F12-E9CB-6B53-ED80-D0C403FEB98A}"/>
                </a:ext>
              </a:extLst>
            </p:cNvPr>
            <p:cNvSpPr/>
            <p:nvPr userDrawn="1"/>
          </p:nvSpPr>
          <p:spPr>
            <a:xfrm rot="5400000">
              <a:off x="1882773" y="65427"/>
              <a:ext cx="45718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4544475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0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0EADBB7D-BB3E-9144-8429-BDFC364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34" y="526775"/>
            <a:ext cx="10752002" cy="972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Her kan der stå en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DBB9-3196-0146-AA2B-37212A88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38979"/>
            <a:ext cx="1075200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4" name="Pladsholder til slidenummer 1">
            <a:extLst>
              <a:ext uri="{FF2B5EF4-FFF2-40B4-BE49-F238E27FC236}">
                <a16:creationId xmlns:a16="http://schemas.microsoft.com/office/drawing/2014/main" id="{8D5215D3-63F5-23F5-56F8-2B3AA95A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856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Poppins ExtraBold" pitchFamily="2" charset="77"/>
          <a:ea typeface="+mn-ea"/>
          <a:cs typeface="Poppins ExtraBold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5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dirty="0"/>
              <a:t>Datapakke</a:t>
            </a:r>
            <a:br>
              <a:rPr lang="da-DK" sz="2500" dirty="0"/>
            </a:br>
            <a:r>
              <a:rPr lang="da-DK" sz="2800" b="0" dirty="0"/>
              <a:t>Klynge Nord (Hovedstaden)</a:t>
            </a:r>
            <a:endParaRPr lang="da-DK" sz="3200" b="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/>
          <a:lstStyle/>
          <a:p>
            <a:r>
              <a:rPr lang="da-DK" sz="16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 panose="020B0604020202020204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B2A462D-8F25-49AE-8408-A877C928C4B0}"/>
              </a:ext>
            </a:extLst>
          </p:cNvPr>
          <p:cNvSpPr/>
          <p:nvPr/>
        </p:nvSpPr>
        <p:spPr>
          <a:xfrm>
            <a:off x="839788" y="2236304"/>
            <a:ext cx="7946403" cy="377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7E1A0D9F-A5D1-4E1B-935B-F5D4FF113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229578"/>
              </p:ext>
            </p:extLst>
          </p:nvPr>
        </p:nvGraphicFramePr>
        <p:xfrm>
          <a:off x="839788" y="2236304"/>
          <a:ext cx="4958331" cy="3437697"/>
        </p:xfrm>
        <a:graphic>
          <a:graphicData uri="http://schemas.openxmlformats.org/drawingml/2006/table">
            <a:tbl>
              <a:tblPr firstRow="1" bandRow="1"/>
              <a:tblGrid>
                <a:gridCol w="1662258">
                  <a:extLst>
                    <a:ext uri="{9D8B030D-6E8A-4147-A177-3AD203B41FA5}">
                      <a16:colId xmlns:a16="http://schemas.microsoft.com/office/drawing/2014/main" val="1487704844"/>
                    </a:ext>
                  </a:extLst>
                </a:gridCol>
                <a:gridCol w="1409555">
                  <a:extLst>
                    <a:ext uri="{9D8B030D-6E8A-4147-A177-3AD203B41FA5}">
                      <a16:colId xmlns:a16="http://schemas.microsoft.com/office/drawing/2014/main" val="2929826767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1047426781"/>
                    </a:ext>
                  </a:extLst>
                </a:gridCol>
                <a:gridCol w="927668">
                  <a:extLst>
                    <a:ext uri="{9D8B030D-6E8A-4147-A177-3AD203B41FA5}">
                      <a16:colId xmlns:a16="http://schemas.microsoft.com/office/drawing/2014/main" val="3744806753"/>
                    </a:ext>
                  </a:extLst>
                </a:gridCol>
              </a:tblGrid>
              <a:tr h="410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Forebyggelige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sygehusophold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391182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136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147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79494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120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88047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visteret hjemmehjælp (personlig pleje)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45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45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654980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41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440695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60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64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600283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275196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275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298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3900"/>
                  </a:ext>
                </a:extLst>
              </a:tr>
              <a:tr h="290502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229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031732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103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104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460055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87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84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502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jeres sundhedsklynge. Formålet med temaet er, at I kan blive klogere på en række indikatorer for borgere med kronisk sygdom på tværs af almen praksis, kommuner og hospital i jeres sundhedsklynge og sammenlignet med landsgennemsnittet.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45A8943-C4D4-49AA-8ADF-F4CCBD7DF2D7}"/>
              </a:ext>
            </a:extLst>
          </p:cNvPr>
          <p:cNvSpPr/>
          <p:nvPr/>
        </p:nvSpPr>
        <p:spPr>
          <a:xfrm>
            <a:off x="839788" y="1461052"/>
            <a:ext cx="4974603" cy="2643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929C1E9F-79DA-4E6E-9BEB-5022C0BF48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82745"/>
              </p:ext>
            </p:extLst>
          </p:nvPr>
        </p:nvGraphicFramePr>
        <p:xfrm>
          <a:off x="839788" y="1791762"/>
          <a:ext cx="4968876" cy="3270105"/>
        </p:xfrm>
        <a:graphic>
          <a:graphicData uri="http://schemas.openxmlformats.org/drawingml/2006/table">
            <a:tbl>
              <a:tblPr firstRow="1" bandRow="1"/>
              <a:tblGrid>
                <a:gridCol w="1656292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656292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656292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5749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med kronisk sygdom,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flere kroniske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sygdomme,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Allerød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177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Fredensborg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622435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Frederikssund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405900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Gribskov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119128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Halsnæs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990863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Helsingør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447732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Hillerød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186588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Hørsholm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372693"/>
                  </a:ext>
                </a:extLst>
              </a:tr>
              <a:tr h="297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188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7316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</a:t>
            </a:r>
            <a:r>
              <a:rPr lang="da-DK" sz="1400">
                <a:latin typeface="Poppins" pitchFamily="2" charset="77"/>
                <a:cs typeface="Poppins" pitchFamily="2" charset="77"/>
              </a:rPr>
              <a:t>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4" y="526774"/>
            <a:ext cx="3264966" cy="972258"/>
          </a:xfrm>
        </p:spPr>
        <p:txBody>
          <a:bodyPr/>
          <a:lstStyle/>
          <a:p>
            <a:r>
              <a:rPr lang="da-DK" dirty="0"/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 err="1">
                <a:latin typeface="Poppins Light" panose="020B0604020202020204" charset="0"/>
                <a:cs typeface="Poppins Light" panose="020B0604020202020204" charset="0"/>
              </a:rPr>
              <a:t>Midtklyngen</a:t>
            </a:r>
            <a:endParaRPr lang="da-DK" sz="900" dirty="0">
              <a:latin typeface="Poppins Light" panose="020B0604020202020204" charset="0"/>
              <a:cs typeface="Poppins Light" panose="020B0604020202020204" charset="0"/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6394837" y="3224085"/>
            <a:ext cx="109131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Holbæk Sygehus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>
                <a:solidFill>
                  <a:schemeClr val="bg1"/>
                </a:solidFill>
              </a:rPr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30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dette tema er der fokus på borgere i jeres sundhedsklynge med kontakt til det psykiatriske sundhedsvæsen. Formålet med temaet er, at I kan blive klogere på en række indikatorer for borgeres kontakt med det psykiatriske sundhedsvæsen på tværs af hospital og praksissektoren i jeres sundhedsklynge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FF829582-8676-4BB0-BB2F-73E2F3700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672824"/>
              </p:ext>
            </p:extLst>
          </p:nvPr>
        </p:nvGraphicFramePr>
        <p:xfrm>
          <a:off x="839788" y="1937462"/>
          <a:ext cx="4666491" cy="3423930"/>
        </p:xfrm>
        <a:graphic>
          <a:graphicData uri="http://schemas.openxmlformats.org/drawingml/2006/table">
            <a:tbl>
              <a:tblPr firstRow="1" bandRow="1"/>
              <a:tblGrid>
                <a:gridCol w="1555497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555497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555497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708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kontakt  til psykiatrisk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sygehusvæsen,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kontakt til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psykiatrisk praksis,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66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Allerød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66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Fredensborg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56589"/>
                  </a:ext>
                </a:extLst>
              </a:tr>
              <a:tr h="266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Frederikssund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66128"/>
                  </a:ext>
                </a:extLst>
              </a:tr>
              <a:tr h="266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Gribskov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187266"/>
                  </a:ext>
                </a:extLst>
              </a:tr>
              <a:tr h="266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Halsnæs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914025"/>
                  </a:ext>
                </a:extLst>
              </a:tr>
              <a:tr h="266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Helsingør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724522"/>
                  </a:ext>
                </a:extLst>
              </a:tr>
              <a:tr h="266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Hillerød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358375"/>
                  </a:ext>
                </a:extLst>
              </a:tr>
              <a:tr h="266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Hørsholm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462788"/>
                  </a:ext>
                </a:extLst>
              </a:tr>
              <a:tr h="266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11737"/>
                  </a:ext>
                </a:extLst>
              </a:tr>
              <a:tr h="266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222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jeres sundhedsklynge. Her får I indblik i en række sammenhænge på tværs af almen praksis, kommuner og hospital for denne population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2D869CA9-6131-47FD-B082-3B3BE2CC30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86"/>
          <a:stretch/>
        </p:blipFill>
        <p:spPr>
          <a:xfrm>
            <a:off x="76200" y="0"/>
            <a:ext cx="6132095" cy="6858000"/>
          </a:xfrm>
          <a:prstGeom prst="rect">
            <a:avLst/>
          </a:prstGeom>
          <a:noFill/>
        </p:spPr>
      </p:pic>
      <p:pic>
        <p:nvPicPr>
          <p:cNvPr id="3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51014" t="6666"/>
          <a:stretch/>
        </p:blipFill>
        <p:spPr>
          <a:xfrm>
            <a:off x="6208294" y="457200"/>
            <a:ext cx="5888455" cy="64008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D55F2D2-9508-414B-BFB4-3AE61C2099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88" y="1780127"/>
            <a:ext cx="4547221" cy="35732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jeres sundhedsklynge. Her får I indblik i en række sammenhænge på tværs af almen praksis, kommuner og hospital for denne population sammenlignet med landsgennemsnittet.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2BB33A6-3728-4522-AC40-3A6A17E9E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9" y="0"/>
            <a:ext cx="12060341" cy="6858000"/>
          </a:xfrm>
          <a:prstGeom prst="rect">
            <a:avLst/>
          </a:prstGeom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3ED8CD2D-4D6A-4E23-A794-8563515EE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11237"/>
              </p:ext>
            </p:extLst>
          </p:nvPr>
        </p:nvGraphicFramePr>
        <p:xfrm>
          <a:off x="703446" y="1673794"/>
          <a:ext cx="4687956" cy="3490160"/>
        </p:xfrm>
        <a:graphic>
          <a:graphicData uri="http://schemas.openxmlformats.org/drawingml/2006/table">
            <a:tbl>
              <a:tblPr firstRow="1" bandRow="1"/>
              <a:tblGrid>
                <a:gridCol w="1562652">
                  <a:extLst>
                    <a:ext uri="{9D8B030D-6E8A-4147-A177-3AD203B41FA5}">
                      <a16:colId xmlns:a16="http://schemas.microsoft.com/office/drawing/2014/main" val="13313521"/>
                    </a:ext>
                  </a:extLst>
                </a:gridCol>
                <a:gridCol w="1562652">
                  <a:extLst>
                    <a:ext uri="{9D8B030D-6E8A-4147-A177-3AD203B41FA5}">
                      <a16:colId xmlns:a16="http://schemas.microsoft.com/office/drawing/2014/main" val="3847709863"/>
                    </a:ext>
                  </a:extLst>
                </a:gridCol>
                <a:gridCol w="1562652">
                  <a:extLst>
                    <a:ext uri="{9D8B030D-6E8A-4147-A177-3AD203B41FA5}">
                      <a16:colId xmlns:a16="http://schemas.microsoft.com/office/drawing/2014/main" val="1593609265"/>
                    </a:ext>
                  </a:extLst>
                </a:gridCol>
              </a:tblGrid>
              <a:tr h="4084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 (pr. 1.000 borgere)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313429"/>
                  </a:ext>
                </a:extLst>
              </a:tr>
              <a:tr h="306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Allerød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1.582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924416"/>
                  </a:ext>
                </a:extLst>
              </a:tr>
              <a:tr h="306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Fredensborg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2.323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54857"/>
                  </a:ext>
                </a:extLst>
              </a:tr>
              <a:tr h="306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Frederikssund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2.922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622005"/>
                  </a:ext>
                </a:extLst>
              </a:tr>
              <a:tr h="306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Gribskov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2.793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70896"/>
                  </a:ext>
                </a:extLst>
              </a:tr>
              <a:tr h="306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Halsnæs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2.017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466434"/>
                  </a:ext>
                </a:extLst>
              </a:tr>
              <a:tr h="306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Helsingør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4.227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406599"/>
                  </a:ext>
                </a:extLst>
              </a:tr>
              <a:tr h="306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Hillerød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2.750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67936"/>
                  </a:ext>
                </a:extLst>
              </a:tr>
              <a:tr h="306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Hørsholm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2.219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748769"/>
                  </a:ext>
                </a:extLst>
              </a:tr>
              <a:tr h="306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20.833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43186"/>
                  </a:ext>
                </a:extLst>
              </a:tr>
              <a:tr h="306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304.350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2719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7EA7D96-47BD-4C9B-A544-76C6D78CC64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5625"/>
          <a:ext cx="4958331" cy="3476794"/>
        </p:xfrm>
        <a:graphic>
          <a:graphicData uri="http://schemas.openxmlformats.org/drawingml/2006/table">
            <a:tbl>
              <a:tblPr firstRow="1" bandRow="1"/>
              <a:tblGrid>
                <a:gridCol w="1662258">
                  <a:extLst>
                    <a:ext uri="{9D8B030D-6E8A-4147-A177-3AD203B41FA5}">
                      <a16:colId xmlns:a16="http://schemas.microsoft.com/office/drawing/2014/main" val="4158555636"/>
                    </a:ext>
                  </a:extLst>
                </a:gridCol>
                <a:gridCol w="1433368">
                  <a:extLst>
                    <a:ext uri="{9D8B030D-6E8A-4147-A177-3AD203B41FA5}">
                      <a16:colId xmlns:a16="http://schemas.microsoft.com/office/drawing/2014/main" val="232204449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613346591"/>
                    </a:ext>
                  </a:extLst>
                </a:gridCol>
                <a:gridCol w="884805">
                  <a:extLst>
                    <a:ext uri="{9D8B030D-6E8A-4147-A177-3AD203B41FA5}">
                      <a16:colId xmlns:a16="http://schemas.microsoft.com/office/drawing/2014/main" val="540405279"/>
                    </a:ext>
                  </a:extLst>
                </a:gridCol>
              </a:tblGrid>
              <a:tr h="331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Genindlæggelser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554342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173756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19604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visteret hjemmehjælp (personlig pleje)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694170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166283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83190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056891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905146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363420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689192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1633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UM's farvepalette 2022">
      <a:dk1>
        <a:srgbClr val="001D31"/>
      </a:dk1>
      <a:lt1>
        <a:srgbClr val="FFFFFF"/>
      </a:lt1>
      <a:dk2>
        <a:srgbClr val="000000"/>
      </a:dk2>
      <a:lt2>
        <a:srgbClr val="FFFFFF"/>
      </a:lt2>
      <a:accent1>
        <a:srgbClr val="053E61"/>
      </a:accent1>
      <a:accent2>
        <a:srgbClr val="005C8C"/>
      </a:accent2>
      <a:accent3>
        <a:srgbClr val="D8EFFE"/>
      </a:accent3>
      <a:accent4>
        <a:srgbClr val="D25B5C"/>
      </a:accent4>
      <a:accent5>
        <a:srgbClr val="F7DF6F"/>
      </a:accent5>
      <a:accent6>
        <a:srgbClr val="287766"/>
      </a:accent6>
      <a:hlink>
        <a:srgbClr val="005C8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 PowerPoint skabelon - Testversion juni 2022 [Skrivebeskyttet]" id="{44D64FE1-1853-4A0F-A644-69B699C854A8}" vid="{0194CC09-676F-4934-961A-EC329DED6C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2F6C5E7E-3F90-4A7F-9440-776B21B08483}"/>
</file>

<file path=customXml/itemProps2.xml><?xml version="1.0" encoding="utf-8"?>
<ds:datastoreItem xmlns:ds="http://schemas.openxmlformats.org/officeDocument/2006/customXml" ds:itemID="{400C8D4A-7042-4EDC-A962-3F1B38F07E2B}"/>
</file>

<file path=customXml/itemProps3.xml><?xml version="1.0" encoding="utf-8"?>
<ds:datastoreItem xmlns:ds="http://schemas.openxmlformats.org/officeDocument/2006/customXml" ds:itemID="{65ECB973-2372-4A03-8324-FA59711E3B3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767</Words>
  <Application>Microsoft Office PowerPoint</Application>
  <PresentationFormat>Widescreen</PresentationFormat>
  <Paragraphs>238</Paragraphs>
  <Slides>29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Klynge Nord (Hovedstaden)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14</cp:revision>
  <dcterms:created xsi:type="dcterms:W3CDTF">2016-09-04T11:54:55Z</dcterms:created>
  <dcterms:modified xsi:type="dcterms:W3CDTF">2023-07-31T12:49:09Z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